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46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6653011" y="5867400"/>
            <a:ext cx="2167486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soir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0646" y="2890559"/>
            <a:ext cx="207057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matin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95600" y="3931621"/>
            <a:ext cx="29799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après-midi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1028" name="Picture 4" descr="http://www.best-of-web.com/_images/080402-1649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37" y="893741"/>
            <a:ext cx="1536252" cy="192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3.gstatic.com/images?q=tbn:ANd9GcSt1fKJ3dL4n2lriZWZ6ZBQA7nDie5_mZ77e5ub8sQch1Va5QvO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27" y="1"/>
            <a:ext cx="189839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log.adw.org/wp-content/uploads/2009/09/plain-clock-face-300x29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203" y="1979246"/>
            <a:ext cx="1828721" cy="182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ortwallpaper.com/imgwal/paris-in-the-evenin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730" y="3475334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04800" y="4407794"/>
            <a:ext cx="83637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prendre le petit déjeuner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2050" name="Picture 2" descr="http://3.bp.blogspot.com/_R4gXlIDAvmg/SW7TbuKwN-I/AAAAAAAAAks/v_L7R3KCJcA/s320/Breakfa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57200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6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052762" y="5967981"/>
            <a:ext cx="54681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jouer aux sports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032" y="1"/>
            <a:ext cx="5312568" cy="586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24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61501" y="5072899"/>
            <a:ext cx="54681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faire les devoirs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3074" name="Picture 2" descr="http://www.creationtips.com/Pix/homewo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156" y="507972"/>
            <a:ext cx="5972844" cy="416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612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61501" y="5072899"/>
            <a:ext cx="54681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prendre un café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5122" name="Picture 2" descr="http://cakeandcarrots.files.wordpress.com/2010/04/milk-and-coff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844" y="962696"/>
            <a:ext cx="4637467" cy="383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603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61501" y="5072899"/>
            <a:ext cx="54681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regarder la télé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6146" name="Picture 2" descr="http://2.bp.blogspot.com/_YGvFS2jIuiw/S8GRxGuKM_I/AAAAAAAAFPE/FG-yzfOvNdY/s1600/sbWatchT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265" y="914400"/>
            <a:ext cx="5000625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323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61501" y="5072899"/>
            <a:ext cx="546815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déjeuner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5029200"/>
            <a:ext cx="2377405" cy="1877562"/>
          </a:xfrm>
          <a:prstGeom prst="rect">
            <a:avLst/>
          </a:prstGeom>
        </p:spPr>
      </p:pic>
      <p:pic>
        <p:nvPicPr>
          <p:cNvPr id="7170" name="Picture 2" descr="http://media.columbiamissourian.com/multimedia/2008/11/20/media/112008_SchoolTarys_9112_t_w600_h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501" y="800637"/>
            <a:ext cx="571500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809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20</Words>
  <Application>Microsoft Office PowerPoint</Application>
  <PresentationFormat>On-screen Show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18</cp:revision>
  <dcterms:created xsi:type="dcterms:W3CDTF">2011-09-14T23:22:57Z</dcterms:created>
  <dcterms:modified xsi:type="dcterms:W3CDTF">2011-10-12T11:06:11Z</dcterms:modified>
</cp:coreProperties>
</file>